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2"/>
  </p:notesMasterIdLst>
  <p:sldIdLst>
    <p:sldId id="275" r:id="rId2"/>
    <p:sldId id="256" r:id="rId3"/>
    <p:sldId id="257" r:id="rId4"/>
    <p:sldId id="258" r:id="rId5"/>
    <p:sldId id="259" r:id="rId6"/>
    <p:sldId id="260" r:id="rId7"/>
    <p:sldId id="266" r:id="rId8"/>
    <p:sldId id="261" r:id="rId9"/>
    <p:sldId id="262" r:id="rId10"/>
    <p:sldId id="263" r:id="rId11"/>
    <p:sldId id="264" r:id="rId12"/>
    <p:sldId id="265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F8ABAA-80D3-46E9-BA75-F0C242610D06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97B709-406F-46ED-9BAD-3B310FA49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645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7B709-406F-46ED-9BAD-3B310FA494D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6777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7B709-406F-46ED-9BAD-3B310FA494D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9623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7B709-406F-46ED-9BAD-3B310FA494D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1747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7B709-406F-46ED-9BAD-3B310FA494D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9797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7B709-406F-46ED-9BAD-3B310FA494D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5532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7B709-406F-46ED-9BAD-3B310FA494D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8403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7B709-406F-46ED-9BAD-3B310FA494D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9998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7B709-406F-46ED-9BAD-3B310FA494D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0349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7B709-406F-46ED-9BAD-3B310FA494D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3574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7B709-406F-46ED-9BAD-3B310FA494D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2524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7B709-406F-46ED-9BAD-3B310FA494D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9656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7B709-406F-46ED-9BAD-3B310FA494D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3161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7B709-406F-46ED-9BAD-3B310FA494D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5306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7B709-406F-46ED-9BAD-3B310FA494D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324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7B709-406F-46ED-9BAD-3B310FA494D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4921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7B709-406F-46ED-9BAD-3B310FA494D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0671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7B709-406F-46ED-9BAD-3B310FA494D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391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7B709-406F-46ED-9BAD-3B310FA494D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271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5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3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12" Type="http://schemas.openxmlformats.org/officeDocument/2006/relationships/image" Target="../media/image42.png"/><Relationship Id="rId2" Type="http://schemas.openxmlformats.org/officeDocument/2006/relationships/notesSlide" Target="../notesSlides/notesSlide16.xml"/><Relationship Id="rId16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5" Type="http://schemas.openxmlformats.org/officeDocument/2006/relationships/image" Target="../media/image35.png"/><Relationship Id="rId15" Type="http://schemas.openxmlformats.org/officeDocument/2006/relationships/image" Target="../media/image4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Relationship Id="rId1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89F8D26-CC3A-48BB-AAAC-36964D689687}" type="slidenum">
              <a:rPr lang="en-US" sz="1400" smtClean="0">
                <a:solidFill>
                  <a:srgbClr val="000000"/>
                </a:solidFill>
              </a:rPr>
              <a:pPr eaLnBrk="1" hangingPunct="1"/>
              <a:t>1</a:t>
            </a:fld>
            <a:endParaRPr lang="en-US" sz="1400" smtClean="0">
              <a:solidFill>
                <a:srgbClr val="000000"/>
              </a:solidFill>
            </a:endParaRPr>
          </a:p>
        </p:txBody>
      </p:sp>
      <p:sp>
        <p:nvSpPr>
          <p:cNvPr id="2" name="AutoShape 5" descr="Image result for vanakkam images"/>
          <p:cNvSpPr>
            <a:spLocks noChangeAspect="1" noChangeArrowheads="1"/>
          </p:cNvSpPr>
          <p:nvPr/>
        </p:nvSpPr>
        <p:spPr bwMode="auto">
          <a:xfrm>
            <a:off x="8915400" y="-1825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7" descr="Image result for vanakkam images"/>
          <p:cNvSpPr>
            <a:spLocks noChangeAspect="1" noChangeArrowheads="1"/>
          </p:cNvSpPr>
          <p:nvPr/>
        </p:nvSpPr>
        <p:spPr bwMode="auto">
          <a:xfrm>
            <a:off x="9067800" y="-301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9" descr="Image result for vanakkam images"/>
          <p:cNvSpPr>
            <a:spLocks noChangeAspect="1" noChangeArrowheads="1"/>
          </p:cNvSpPr>
          <p:nvPr/>
        </p:nvSpPr>
        <p:spPr bwMode="auto">
          <a:xfrm>
            <a:off x="9220200" y="1222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4348" name="Picture 12" descr="thumb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050" y="785642"/>
            <a:ext cx="3038474" cy="3252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950658" y="4057471"/>
            <a:ext cx="460254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வணக்கம்</a:t>
            </a:r>
            <a:r>
              <a:rPr lang="en-US" sz="7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!</a:t>
            </a:r>
            <a:endParaRPr lang="en-US" sz="7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3584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352800" y="609600"/>
            <a:ext cx="2847503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/>
          <a:srcRect l="7560" t="2581" r="52122" b="63767"/>
          <a:stretch>
            <a:fillRect/>
          </a:stretch>
        </p:blipFill>
        <p:spPr bwMode="auto">
          <a:xfrm>
            <a:off x="152400" y="2626895"/>
            <a:ext cx="2667000" cy="308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4"/>
          <a:srcRect l="3316" t="48470" r="50000" b="30115"/>
          <a:stretch>
            <a:fillRect/>
          </a:stretch>
        </p:blipFill>
        <p:spPr bwMode="auto">
          <a:xfrm>
            <a:off x="2819400" y="3657600"/>
            <a:ext cx="3233057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4"/>
          <a:srcRect l="50000" t="54589" r="5438" b="11524"/>
          <a:stretch>
            <a:fillRect/>
          </a:stretch>
        </p:blipFill>
        <p:spPr bwMode="auto">
          <a:xfrm>
            <a:off x="6172200" y="2821075"/>
            <a:ext cx="2743200" cy="28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3381375" y="2158206"/>
            <a:ext cx="2381250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 l="15385" t="6437" r="8791" b="84552"/>
          <a:stretch>
            <a:fillRect/>
          </a:stretch>
        </p:blipFill>
        <p:spPr bwMode="auto">
          <a:xfrm>
            <a:off x="2209800" y="609600"/>
            <a:ext cx="5257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2905312" y="1935163"/>
            <a:ext cx="333337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rcRect l="7586" t="67844" r="52798" b="2711"/>
          <a:stretch>
            <a:fillRect/>
          </a:stretch>
        </p:blipFill>
        <p:spPr bwMode="auto">
          <a:xfrm>
            <a:off x="152400" y="1371600"/>
            <a:ext cx="4267200" cy="4176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 l="15385" t="6437" r="32967" b="88711"/>
          <a:stretch>
            <a:fillRect/>
          </a:stretch>
        </p:blipFill>
        <p:spPr bwMode="auto">
          <a:xfrm>
            <a:off x="2209799" y="609600"/>
            <a:ext cx="494607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rcRect t="28836"/>
          <a:stretch>
            <a:fillRect/>
          </a:stretch>
        </p:blipFill>
        <p:spPr bwMode="auto">
          <a:xfrm>
            <a:off x="2362200" y="152400"/>
            <a:ext cx="4191000" cy="128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57200" y="1752600"/>
            <a:ext cx="3048000" cy="2305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/>
          <a:srcRect l="9328" t="65155" r="51533" b="28349"/>
          <a:stretch>
            <a:fillRect/>
          </a:stretch>
        </p:blipFill>
        <p:spPr bwMode="auto">
          <a:xfrm>
            <a:off x="3810000" y="3124200"/>
            <a:ext cx="4216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5"/>
          <a:srcRect l="58429" t="25102" b="72733"/>
          <a:stretch>
            <a:fillRect/>
          </a:stretch>
        </p:blipFill>
        <p:spPr bwMode="auto">
          <a:xfrm>
            <a:off x="3810000" y="4038600"/>
            <a:ext cx="4133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5"/>
          <a:srcRect l="9195" t="1286" r="55556" b="93301"/>
          <a:stretch>
            <a:fillRect/>
          </a:stretch>
        </p:blipFill>
        <p:spPr bwMode="auto">
          <a:xfrm>
            <a:off x="3810000" y="2209800"/>
            <a:ext cx="3886200" cy="84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5"/>
          <a:srcRect l="58429" t="69486" b="21854"/>
          <a:stretch>
            <a:fillRect/>
          </a:stretch>
        </p:blipFill>
        <p:spPr bwMode="auto">
          <a:xfrm>
            <a:off x="3810000" y="4419599"/>
            <a:ext cx="4267200" cy="1258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t="33095"/>
          <a:stretch>
            <a:fillRect/>
          </a:stretch>
        </p:blipFill>
        <p:spPr bwMode="auto">
          <a:xfrm>
            <a:off x="1828800" y="1371600"/>
            <a:ext cx="5562600" cy="24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/>
          <a:srcRect l="16667" r="19697" b="68286"/>
          <a:stretch>
            <a:fillRect/>
          </a:stretch>
        </p:blipFill>
        <p:spPr bwMode="auto">
          <a:xfrm>
            <a:off x="2819400" y="228600"/>
            <a:ext cx="369055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/>
          <a:srcRect t="19620"/>
          <a:stretch>
            <a:fillRect/>
          </a:stretch>
        </p:blipFill>
        <p:spPr bwMode="auto">
          <a:xfrm>
            <a:off x="1752600" y="4495800"/>
            <a:ext cx="6096000" cy="221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4"/>
          <a:srcRect l="10305" t="2743" r="8779" b="80379"/>
          <a:stretch>
            <a:fillRect/>
          </a:stretch>
        </p:blipFill>
        <p:spPr bwMode="auto">
          <a:xfrm>
            <a:off x="1524000" y="3810000"/>
            <a:ext cx="646176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/>
          <a:srcRect l="9195" t="1286" r="55556" b="93301"/>
          <a:stretch>
            <a:fillRect/>
          </a:stretch>
        </p:blipFill>
        <p:spPr bwMode="auto">
          <a:xfrm>
            <a:off x="2819400" y="0"/>
            <a:ext cx="3886200" cy="84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4"/>
          <a:srcRect r="92575"/>
          <a:stretch>
            <a:fillRect/>
          </a:stretch>
        </p:blipFill>
        <p:spPr bwMode="auto">
          <a:xfrm>
            <a:off x="228600" y="1371600"/>
            <a:ext cx="304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18288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" y="2209800"/>
            <a:ext cx="2819400" cy="288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7"/>
          <a:srcRect r="2683"/>
          <a:stretch>
            <a:fillRect/>
          </a:stretch>
        </p:blipFill>
        <p:spPr bwMode="auto">
          <a:xfrm>
            <a:off x="4054748" y="1905000"/>
            <a:ext cx="5089252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6" name="Picture 10"/>
          <p:cNvPicPr>
            <a:picLocks noChangeAspect="1" noChangeArrowheads="1"/>
          </p:cNvPicPr>
          <p:nvPr/>
        </p:nvPicPr>
        <p:blipFill>
          <a:blip r:embed="rId8"/>
          <a:srcRect l="11905" b="54608"/>
          <a:stretch>
            <a:fillRect/>
          </a:stretch>
        </p:blipFill>
        <p:spPr bwMode="auto">
          <a:xfrm>
            <a:off x="457200" y="1524000"/>
            <a:ext cx="3124200" cy="25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7" name="Picture 11"/>
          <p:cNvPicPr>
            <a:picLocks noChangeAspect="1" noChangeArrowheads="1"/>
          </p:cNvPicPr>
          <p:nvPr/>
        </p:nvPicPr>
        <p:blipFill>
          <a:blip r:embed="rId8"/>
          <a:srcRect t="50000" r="66244" b="-27419"/>
          <a:stretch>
            <a:fillRect/>
          </a:stretch>
        </p:blipFill>
        <p:spPr bwMode="auto">
          <a:xfrm>
            <a:off x="3352800" y="1524000"/>
            <a:ext cx="126682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/>
          <a:srcRect t="11679"/>
          <a:stretch>
            <a:fillRect/>
          </a:stretch>
        </p:blipFill>
        <p:spPr bwMode="auto">
          <a:xfrm>
            <a:off x="1752600" y="228600"/>
            <a:ext cx="4495800" cy="1412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 t="8743" r="4274" b="8197"/>
          <a:stretch>
            <a:fillRect/>
          </a:stretch>
        </p:blipFill>
        <p:spPr bwMode="auto">
          <a:xfrm>
            <a:off x="381000" y="1752600"/>
            <a:ext cx="3256547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67200" y="1752600"/>
            <a:ext cx="394635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19601" y="2438400"/>
            <a:ext cx="2438400" cy="32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7"/>
          <a:srcRect r="20230" b="25000"/>
          <a:stretch>
            <a:fillRect/>
          </a:stretch>
        </p:blipFill>
        <p:spPr bwMode="auto">
          <a:xfrm>
            <a:off x="4419599" y="2743200"/>
            <a:ext cx="278674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8"/>
          <a:srcRect t="15368"/>
          <a:stretch>
            <a:fillRect/>
          </a:stretch>
        </p:blipFill>
        <p:spPr bwMode="auto">
          <a:xfrm>
            <a:off x="4343400" y="3200400"/>
            <a:ext cx="1600200" cy="4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9"/>
          <a:srcRect t="13889" b="16667"/>
          <a:stretch>
            <a:fillRect/>
          </a:stretch>
        </p:blipFill>
        <p:spPr bwMode="auto">
          <a:xfrm>
            <a:off x="4440702" y="3429000"/>
            <a:ext cx="2722098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9" name="Picture 9"/>
          <p:cNvPicPr>
            <a:picLocks noChangeAspect="1" noChangeArrowheads="1"/>
          </p:cNvPicPr>
          <p:nvPr/>
        </p:nvPicPr>
        <p:blipFill>
          <a:blip r:embed="rId10"/>
          <a:srcRect t="28571"/>
          <a:stretch>
            <a:fillRect/>
          </a:stretch>
        </p:blipFill>
        <p:spPr bwMode="auto">
          <a:xfrm>
            <a:off x="4309533" y="3733800"/>
            <a:ext cx="308186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70" name="Picture 10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343400" y="3962400"/>
            <a:ext cx="1905000" cy="42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71" name="Picture 11"/>
          <p:cNvPicPr>
            <a:picLocks noChangeAspect="1" noChangeArrowheads="1"/>
          </p:cNvPicPr>
          <p:nvPr/>
        </p:nvPicPr>
        <p:blipFill>
          <a:blip r:embed="rId12"/>
          <a:srcRect t="55555"/>
          <a:stretch>
            <a:fillRect/>
          </a:stretch>
        </p:blipFill>
        <p:spPr bwMode="auto">
          <a:xfrm>
            <a:off x="4114800" y="4343400"/>
            <a:ext cx="3505200" cy="309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72" name="Picture 1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67200" y="4648200"/>
            <a:ext cx="3505200" cy="483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73" name="Picture 13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343400" y="5029200"/>
            <a:ext cx="2372711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74" name="Picture 14"/>
          <p:cNvPicPr>
            <a:picLocks noChangeAspect="1" noChangeArrowheads="1"/>
          </p:cNvPicPr>
          <p:nvPr/>
        </p:nvPicPr>
        <p:blipFill>
          <a:blip r:embed="rId15"/>
          <a:srcRect t="16000" b="20000"/>
          <a:stretch>
            <a:fillRect/>
          </a:stretch>
        </p:blipFill>
        <p:spPr bwMode="auto">
          <a:xfrm>
            <a:off x="4495800" y="5410200"/>
            <a:ext cx="1996048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75" name="Picture 15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381000" y="4191000"/>
            <a:ext cx="3657014" cy="1956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18792" t="10150" r="35902" b="82237"/>
          <a:stretch>
            <a:fillRect/>
          </a:stretch>
        </p:blipFill>
        <p:spPr bwMode="auto">
          <a:xfrm>
            <a:off x="2133600" y="3048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 t="25317"/>
          <a:stretch>
            <a:fillRect/>
          </a:stretch>
        </p:blipFill>
        <p:spPr bwMode="auto">
          <a:xfrm>
            <a:off x="838200" y="1524000"/>
            <a:ext cx="3700156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/>
          <a:srcRect l="8317" t="33570" r="5110"/>
          <a:stretch>
            <a:fillRect/>
          </a:stretch>
        </p:blipFill>
        <p:spPr bwMode="auto">
          <a:xfrm>
            <a:off x="4648200" y="1524000"/>
            <a:ext cx="4114800" cy="400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/>
          <a:srcRect l="5110" t="7030" r="46794" b="66430"/>
          <a:stretch>
            <a:fillRect/>
          </a:stretch>
        </p:blipFill>
        <p:spPr bwMode="auto">
          <a:xfrm>
            <a:off x="1447800" y="4267200"/>
            <a:ext cx="2590800" cy="1813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 l="21241" t="17763" r="35902" b="74683"/>
          <a:stretch>
            <a:fillRect/>
          </a:stretch>
        </p:blipFill>
        <p:spPr bwMode="auto">
          <a:xfrm>
            <a:off x="4953000" y="381000"/>
            <a:ext cx="2667000" cy="45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/>
          <a:srcRect t="18045" b="15789"/>
          <a:stretch>
            <a:fillRect/>
          </a:stretch>
        </p:blipFill>
        <p:spPr bwMode="auto">
          <a:xfrm>
            <a:off x="685800" y="533400"/>
            <a:ext cx="327313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 l="18254" t="-4135" b="80075"/>
          <a:stretch>
            <a:fillRect/>
          </a:stretch>
        </p:blipFill>
        <p:spPr bwMode="auto">
          <a:xfrm>
            <a:off x="1447800" y="152400"/>
            <a:ext cx="2209800" cy="343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/>
          <a:srcRect b="69958"/>
          <a:stretch>
            <a:fillRect/>
          </a:stretch>
        </p:blipFill>
        <p:spPr bwMode="auto">
          <a:xfrm>
            <a:off x="457200" y="1524000"/>
            <a:ext cx="3581400" cy="258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5"/>
          <a:srcRect b="62374"/>
          <a:stretch>
            <a:fillRect/>
          </a:stretch>
        </p:blipFill>
        <p:spPr bwMode="auto">
          <a:xfrm>
            <a:off x="685800" y="4191000"/>
            <a:ext cx="3276600" cy="239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5"/>
          <a:srcRect t="37398"/>
          <a:stretch>
            <a:fillRect/>
          </a:stretch>
        </p:blipFill>
        <p:spPr bwMode="auto">
          <a:xfrm>
            <a:off x="4800600" y="76200"/>
            <a:ext cx="306705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6"/>
          <a:srcRect t="2381"/>
          <a:stretch>
            <a:fillRect/>
          </a:stretch>
        </p:blipFill>
        <p:spPr bwMode="auto">
          <a:xfrm>
            <a:off x="4876800" y="3657600"/>
            <a:ext cx="322502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b="93594"/>
          <a:stretch>
            <a:fillRect/>
          </a:stretch>
        </p:blipFill>
        <p:spPr bwMode="auto">
          <a:xfrm>
            <a:off x="228600" y="381000"/>
            <a:ext cx="411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/>
          <a:srcRect r="23457" b="96053"/>
          <a:stretch>
            <a:fillRect/>
          </a:stretch>
        </p:blipFill>
        <p:spPr bwMode="auto">
          <a:xfrm>
            <a:off x="4419600" y="457200"/>
            <a:ext cx="4134714" cy="246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 t="7687"/>
          <a:stretch>
            <a:fillRect/>
          </a:stretch>
        </p:blipFill>
        <p:spPr bwMode="auto">
          <a:xfrm>
            <a:off x="381000" y="914400"/>
            <a:ext cx="3429000" cy="5490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/>
          <a:srcRect t="5263" r="23457"/>
          <a:stretch>
            <a:fillRect/>
          </a:stretch>
        </p:blipFill>
        <p:spPr bwMode="auto">
          <a:xfrm>
            <a:off x="4366407" y="914400"/>
            <a:ext cx="3883107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l="12500" t="27222" r="11250"/>
          <a:stretch>
            <a:fillRect/>
          </a:stretch>
        </p:blipFill>
        <p:spPr bwMode="auto">
          <a:xfrm>
            <a:off x="2514600" y="304800"/>
            <a:ext cx="4648200" cy="1426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 l="4478" t="4933"/>
          <a:stretch>
            <a:fillRect/>
          </a:stretch>
        </p:blipFill>
        <p:spPr bwMode="auto">
          <a:xfrm>
            <a:off x="2286000" y="2286000"/>
            <a:ext cx="4876800" cy="4405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FF20D0E-6A9E-444D-92B2-253E38E5FE2E}" type="slidenum">
              <a:rPr lang="en-US" sz="1400" smtClean="0">
                <a:solidFill>
                  <a:srgbClr val="000000"/>
                </a:solidFill>
              </a:rPr>
              <a:pPr eaLnBrk="1" hangingPunct="1"/>
              <a:t>20</a:t>
            </a:fld>
            <a:endParaRPr lang="en-US" sz="1400" smtClean="0">
              <a:solidFill>
                <a:srgbClr val="000000"/>
              </a:solidFill>
            </a:endParaRPr>
          </a:p>
        </p:txBody>
      </p:sp>
      <p:pic>
        <p:nvPicPr>
          <p:cNvPr id="5837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8575"/>
            <a:ext cx="5772150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37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914400"/>
            <a:ext cx="3408830" cy="5819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378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2022" y="803438"/>
            <a:ext cx="2849978" cy="6054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169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09600" y="1600200"/>
            <a:ext cx="477202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" y="533400"/>
            <a:ext cx="6705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 l="17155" b="69417"/>
          <a:stretch>
            <a:fillRect/>
          </a:stretch>
        </p:blipFill>
        <p:spPr bwMode="auto">
          <a:xfrm>
            <a:off x="1600200" y="2667000"/>
            <a:ext cx="5791200" cy="91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 t="31068"/>
          <a:stretch>
            <a:fillRect/>
          </a:stretch>
        </p:blipFill>
        <p:spPr bwMode="auto">
          <a:xfrm>
            <a:off x="228600" y="3657600"/>
            <a:ext cx="5029200" cy="2094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/>
          <a:srcRect t="26779"/>
          <a:stretch>
            <a:fillRect/>
          </a:stretch>
        </p:blipFill>
        <p:spPr bwMode="auto">
          <a:xfrm>
            <a:off x="457200" y="5638800"/>
            <a:ext cx="4900612" cy="1041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27333" t="-347" r="36667" b="93330"/>
          <a:stretch>
            <a:fillRect/>
          </a:stretch>
        </p:blipFill>
        <p:spPr bwMode="auto">
          <a:xfrm>
            <a:off x="2057400" y="0"/>
            <a:ext cx="56578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 t="10179"/>
          <a:stretch>
            <a:fillRect/>
          </a:stretch>
        </p:blipFill>
        <p:spPr bwMode="auto">
          <a:xfrm>
            <a:off x="914400" y="1066800"/>
            <a:ext cx="7620000" cy="5201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t="19929" b="8283"/>
          <a:stretch>
            <a:fillRect/>
          </a:stretch>
        </p:blipFill>
        <p:spPr bwMode="auto">
          <a:xfrm>
            <a:off x="1066800" y="1219200"/>
            <a:ext cx="5029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 l="16716" b="78372"/>
          <a:stretch>
            <a:fillRect/>
          </a:stretch>
        </p:blipFill>
        <p:spPr bwMode="auto">
          <a:xfrm>
            <a:off x="1981200" y="228600"/>
            <a:ext cx="5486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 t="5405"/>
          <a:stretch>
            <a:fillRect/>
          </a:stretch>
        </p:blipFill>
        <p:spPr bwMode="auto">
          <a:xfrm>
            <a:off x="914400" y="3124200"/>
            <a:ext cx="5334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 rot="5400000">
            <a:off x="4441402" y="2111798"/>
            <a:ext cx="5031632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/>
          <a:srcRect t="10949"/>
          <a:stretch>
            <a:fillRect/>
          </a:stretch>
        </p:blipFill>
        <p:spPr bwMode="auto">
          <a:xfrm>
            <a:off x="381000" y="1037645"/>
            <a:ext cx="4114800" cy="5820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 l="15217" b="87956"/>
          <a:stretch>
            <a:fillRect/>
          </a:stretch>
        </p:blipFill>
        <p:spPr bwMode="auto">
          <a:xfrm>
            <a:off x="2590800" y="0"/>
            <a:ext cx="5053441" cy="114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t="6497"/>
          <a:stretch>
            <a:fillRect/>
          </a:stretch>
        </p:blipFill>
        <p:spPr bwMode="auto">
          <a:xfrm>
            <a:off x="304800" y="1375104"/>
            <a:ext cx="3846716" cy="548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/>
          <a:srcRect l="9429" t="29747"/>
          <a:stretch>
            <a:fillRect/>
          </a:stretch>
        </p:blipFill>
        <p:spPr bwMode="auto">
          <a:xfrm>
            <a:off x="1676400" y="0"/>
            <a:ext cx="5867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/>
          <a:srcRect l="17610" b="94783"/>
          <a:stretch>
            <a:fillRect/>
          </a:stretch>
        </p:blipFill>
        <p:spPr bwMode="auto">
          <a:xfrm>
            <a:off x="5410200" y="1524000"/>
            <a:ext cx="2495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/>
          <a:srcRect t="5217" b="90435"/>
          <a:stretch>
            <a:fillRect/>
          </a:stretch>
        </p:blipFill>
        <p:spPr bwMode="auto">
          <a:xfrm>
            <a:off x="5410200" y="1981200"/>
            <a:ext cx="363474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/>
          <a:srcRect t="10870" b="86521"/>
          <a:stretch>
            <a:fillRect/>
          </a:stretch>
        </p:blipFill>
        <p:spPr bwMode="auto">
          <a:xfrm>
            <a:off x="5200650" y="2819400"/>
            <a:ext cx="30289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/>
          <a:srcRect t="21304" b="75218"/>
          <a:stretch>
            <a:fillRect/>
          </a:stretch>
        </p:blipFill>
        <p:spPr bwMode="auto">
          <a:xfrm>
            <a:off x="5200650" y="3276600"/>
            <a:ext cx="3028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/>
          <a:srcRect t="35217" b="61305"/>
          <a:stretch>
            <a:fillRect/>
          </a:stretch>
        </p:blipFill>
        <p:spPr bwMode="auto">
          <a:xfrm>
            <a:off x="5181600" y="3810000"/>
            <a:ext cx="3028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5"/>
          <a:srcRect t="50870" b="44782"/>
          <a:stretch>
            <a:fillRect/>
          </a:stretch>
        </p:blipFill>
        <p:spPr bwMode="auto">
          <a:xfrm>
            <a:off x="5200650" y="4267200"/>
            <a:ext cx="30289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/>
          <a:srcRect t="67391" b="29131"/>
          <a:stretch>
            <a:fillRect/>
          </a:stretch>
        </p:blipFill>
        <p:spPr bwMode="auto">
          <a:xfrm>
            <a:off x="5200650" y="4953000"/>
            <a:ext cx="3028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/>
          <a:srcRect t="80435" b="15217"/>
          <a:stretch>
            <a:fillRect/>
          </a:stretch>
        </p:blipFill>
        <p:spPr bwMode="auto">
          <a:xfrm>
            <a:off x="5181600" y="5562600"/>
            <a:ext cx="30289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1836" t="9352" r="3010" b="3691"/>
          <a:stretch>
            <a:fillRect/>
          </a:stretch>
        </p:blipFill>
        <p:spPr bwMode="auto">
          <a:xfrm>
            <a:off x="762000" y="1524000"/>
            <a:ext cx="802386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 l="8884" r="45301" b="89130"/>
          <a:stretch>
            <a:fillRect/>
          </a:stretch>
        </p:blipFill>
        <p:spPr bwMode="auto">
          <a:xfrm>
            <a:off x="2362200" y="533400"/>
            <a:ext cx="5135880" cy="658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2928937" y="2282031"/>
            <a:ext cx="3286125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 l="19855" r="5942" b="80928"/>
          <a:stretch>
            <a:fillRect/>
          </a:stretch>
        </p:blipFill>
        <p:spPr bwMode="auto">
          <a:xfrm>
            <a:off x="2057400" y="457200"/>
            <a:ext cx="50971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97</TotalTime>
  <Words>22</Words>
  <Application>Microsoft Office PowerPoint</Application>
  <PresentationFormat>On-screen Show (4:3)</PresentationFormat>
  <Paragraphs>21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Flow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AURO-ADITI</dc:creator>
  <cp:lastModifiedBy>ramesh</cp:lastModifiedBy>
  <cp:revision>47</cp:revision>
  <dcterms:created xsi:type="dcterms:W3CDTF">2006-08-16T00:00:00Z</dcterms:created>
  <dcterms:modified xsi:type="dcterms:W3CDTF">2019-05-28T07:28:03Z</dcterms:modified>
</cp:coreProperties>
</file>